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5" r:id="rId4"/>
    <p:sldId id="276" r:id="rId5"/>
    <p:sldId id="277" r:id="rId6"/>
    <p:sldId id="279" r:id="rId7"/>
    <p:sldId id="278" r:id="rId8"/>
    <p:sldId id="280" r:id="rId9"/>
    <p:sldId id="282" r:id="rId10"/>
    <p:sldId id="283" r:id="rId11"/>
    <p:sldId id="284" r:id="rId12"/>
    <p:sldId id="285" r:id="rId13"/>
    <p:sldId id="287" r:id="rId14"/>
    <p:sldId id="286" r:id="rId15"/>
    <p:sldId id="294" r:id="rId16"/>
    <p:sldId id="288" r:id="rId17"/>
    <p:sldId id="295" r:id="rId18"/>
    <p:sldId id="289" r:id="rId19"/>
    <p:sldId id="290" r:id="rId20"/>
    <p:sldId id="293" r:id="rId21"/>
    <p:sldId id="296" r:id="rId22"/>
    <p:sldId id="291" r:id="rId23"/>
    <p:sldId id="292" r:id="rId24"/>
    <p:sldId id="281" r:id="rId25"/>
    <p:sldId id="300" r:id="rId26"/>
    <p:sldId id="299" r:id="rId27"/>
    <p:sldId id="297" r:id="rId28"/>
    <p:sldId id="298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301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302" r:id="rId48"/>
  </p:sldIdLst>
  <p:sldSz cx="12801600" cy="9601200" type="A3"/>
  <p:notesSz cx="9144000" cy="6858000"/>
  <p:defaultTextStyle>
    <a:defPPr>
      <a:defRPr lang="pl-PL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AE87751-DE54-49D6-86BE-FDDBB10303D1}">
          <p14:sldIdLst>
            <p14:sldId id="256"/>
            <p14:sldId id="274"/>
            <p14:sldId id="275"/>
            <p14:sldId id="276"/>
            <p14:sldId id="277"/>
            <p14:sldId id="279"/>
            <p14:sldId id="278"/>
            <p14:sldId id="280"/>
            <p14:sldId id="282"/>
            <p14:sldId id="283"/>
            <p14:sldId id="284"/>
            <p14:sldId id="285"/>
            <p14:sldId id="287"/>
            <p14:sldId id="286"/>
            <p14:sldId id="294"/>
            <p14:sldId id="288"/>
            <p14:sldId id="295"/>
            <p14:sldId id="289"/>
            <p14:sldId id="290"/>
            <p14:sldId id="293"/>
            <p14:sldId id="296"/>
            <p14:sldId id="291"/>
            <p14:sldId id="292"/>
            <p14:sldId id="281"/>
            <p14:sldId id="300"/>
            <p14:sldId id="299"/>
            <p14:sldId id="297"/>
            <p14:sldId id="298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301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6" autoAdjust="0"/>
    <p:restoredTop sz="94662" autoAdjust="0"/>
  </p:normalViewPr>
  <p:slideViewPr>
    <p:cSldViewPr>
      <p:cViewPr varScale="1">
        <p:scale>
          <a:sx n="30" d="100"/>
          <a:sy n="30" d="100"/>
        </p:scale>
        <p:origin x="1398" y="72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301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413688"/>
            <a:ext cx="12801600" cy="4187512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801600" cy="54136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713235"/>
            <a:ext cx="12801600" cy="320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240280"/>
            <a:ext cx="12801600" cy="714756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313" y="7073564"/>
            <a:ext cx="7891814" cy="1234967"/>
          </a:xfrm>
        </p:spPr>
        <p:txBody>
          <a:bodyPr>
            <a:normAutofit/>
          </a:bodyPr>
          <a:lstStyle>
            <a:lvl1pPr marL="0" indent="0" algn="l">
              <a:buNone/>
              <a:defRPr sz="3100">
                <a:solidFill>
                  <a:schemeClr val="tx2"/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4614" y="4385207"/>
            <a:ext cx="10045491" cy="2510434"/>
          </a:xfrm>
          <a:effectLst/>
        </p:spPr>
        <p:txBody>
          <a:bodyPr>
            <a:noAutofit/>
          </a:bodyPr>
          <a:lstStyle>
            <a:lvl1pPr marL="896112" indent="-640080" algn="l">
              <a:defRPr sz="7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67000" y="1024127"/>
            <a:ext cx="8961120" cy="486460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15261" y="527124"/>
            <a:ext cx="2880360" cy="7333675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3759" y="1024127"/>
            <a:ext cx="6761002" cy="685262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600200" y="1024128"/>
            <a:ext cx="8961120" cy="48646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413688"/>
            <a:ext cx="12801600" cy="41875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801600" cy="54136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13235"/>
            <a:ext cx="12801600" cy="320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240280"/>
            <a:ext cx="12801600" cy="714756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473" y="3041707"/>
            <a:ext cx="8353332" cy="3392684"/>
          </a:xfrm>
          <a:effectLst/>
        </p:spPr>
        <p:txBody>
          <a:bodyPr anchor="b"/>
          <a:lstStyle>
            <a:lvl1pPr algn="r">
              <a:defRPr sz="64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1413" y="6450515"/>
            <a:ext cx="8358692" cy="1169644"/>
          </a:xfrm>
        </p:spPr>
        <p:txBody>
          <a:bodyPr anchor="t"/>
          <a:lstStyle>
            <a:lvl1pPr marL="0" indent="0" algn="r">
              <a:buNone/>
              <a:defRPr sz="2800">
                <a:solidFill>
                  <a:schemeClr val="tx2"/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600198" y="1024127"/>
            <a:ext cx="4685386" cy="48646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503213" y="1024128"/>
            <a:ext cx="4685386" cy="48646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024128"/>
            <a:ext cx="4685386" cy="89566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19026" y="1960458"/>
            <a:ext cx="4685386" cy="3840480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6223" y="1024128"/>
            <a:ext cx="4685386" cy="89566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marL="0" lvl="0" indent="0" algn="ctr" defTabSz="1280160" rtl="0" eaLnBrk="1" latinLnBrk="0" hangingPunct="1">
              <a:spcBef>
                <a:spcPct val="20000"/>
              </a:spcBef>
              <a:spcAft>
                <a:spcPts val="42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5" y="1958645"/>
            <a:ext cx="4685386" cy="3840480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5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734" y="3093721"/>
            <a:ext cx="5090519" cy="1761890"/>
          </a:xfrm>
          <a:effectLst/>
        </p:spPr>
        <p:txBody>
          <a:bodyPr anchor="b">
            <a:noAutofit/>
          </a:bodyPr>
          <a:lstStyle>
            <a:lvl1pPr marL="320040" indent="-320040" algn="l">
              <a:defRPr sz="39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0922" y="1024128"/>
            <a:ext cx="5623919" cy="6852622"/>
          </a:xfrm>
        </p:spPr>
        <p:txBody>
          <a:bodyPr anchor="ctr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0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6071" y="4896923"/>
            <a:ext cx="4744124" cy="2995325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413688"/>
            <a:ext cx="12801600" cy="41875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801600" cy="54136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713235"/>
            <a:ext cx="12801600" cy="320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240280"/>
            <a:ext cx="12801600" cy="714756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65245" y="1600200"/>
            <a:ext cx="5760720" cy="437892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8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042" y="1414680"/>
            <a:ext cx="5171760" cy="3028228"/>
          </a:xfrm>
        </p:spPr>
        <p:txBody>
          <a:bodyPr anchor="b"/>
          <a:lstStyle>
            <a:lvl1pPr marL="256032" indent="-256032">
              <a:buFont typeface="Georgia" pitchFamily="18" charset="0"/>
              <a:buChar char="*"/>
              <a:defRPr sz="22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175" y="6250189"/>
            <a:ext cx="8936953" cy="1600200"/>
          </a:xfrm>
        </p:spPr>
        <p:txBody>
          <a:bodyPr anchor="b">
            <a:noAutofit/>
          </a:bodyPr>
          <a:lstStyle>
            <a:lvl1pPr algn="l">
              <a:defRPr sz="64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147560"/>
            <a:ext cx="12801600" cy="245364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801600" cy="714756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275626"/>
            <a:ext cx="12801600" cy="3200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240280"/>
            <a:ext cx="12801600" cy="714756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0606" y="6121035"/>
            <a:ext cx="9117515" cy="1600200"/>
          </a:xfrm>
          <a:prstGeom prst="rect">
            <a:avLst/>
          </a:prstGeom>
          <a:effectLst/>
        </p:spPr>
        <p:txBody>
          <a:bodyPr vert="horz" lIns="128016" tIns="64008" rIns="128016" bIns="64008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025164"/>
            <a:ext cx="8961120" cy="486460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41080" y="8641081"/>
            <a:ext cx="35204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2019-12-29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8641081"/>
            <a:ext cx="4693921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5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0" y="8641081"/>
            <a:ext cx="256032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11000">
        <p:push dir="u"/>
      </p:transition>
    </mc:Choice>
    <mc:Fallback xmlns="">
      <p:transition advClick="0" advTm="11000">
        <p:push dir="u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448056" indent="-448056" algn="r" defTabSz="128016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0040" indent="-256032" algn="l" defTabSz="1280160" rtl="0" eaLnBrk="1" latinLnBrk="0" hangingPunct="1">
        <a:spcBef>
          <a:spcPct val="20000"/>
        </a:spcBef>
        <a:spcAft>
          <a:spcPts val="42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68096" indent="-256032" algn="l" defTabSz="1280160" rtl="0" eaLnBrk="1" latinLnBrk="0" hangingPunct="1">
        <a:spcBef>
          <a:spcPct val="20000"/>
        </a:spcBef>
        <a:spcAft>
          <a:spcPts val="42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52144" indent="-256032" algn="l" defTabSz="1280160" rtl="0" eaLnBrk="1" latinLnBrk="0" hangingPunct="1">
        <a:spcBef>
          <a:spcPct val="20000"/>
        </a:spcBef>
        <a:spcAft>
          <a:spcPts val="42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36192" indent="-256032" algn="l" defTabSz="1280160" rtl="0" eaLnBrk="1" latinLnBrk="0" hangingPunct="1">
        <a:spcBef>
          <a:spcPct val="20000"/>
        </a:spcBef>
        <a:spcAft>
          <a:spcPts val="42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5843" indent="-256032" algn="l" defTabSz="1280160" rtl="0" eaLnBrk="1" latinLnBrk="0" hangingPunct="1">
        <a:spcBef>
          <a:spcPct val="20000"/>
        </a:spcBef>
        <a:spcAft>
          <a:spcPts val="42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29891" indent="-256032" algn="l" defTabSz="1280160" rtl="0" eaLnBrk="1" latinLnBrk="0" hangingPunct="1">
        <a:spcBef>
          <a:spcPct val="20000"/>
        </a:spcBef>
        <a:spcAft>
          <a:spcPts val="42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752344" indent="-256032" algn="l" defTabSz="1280160" rtl="0" eaLnBrk="1" latinLnBrk="0" hangingPunct="1">
        <a:spcBef>
          <a:spcPct val="20000"/>
        </a:spcBef>
        <a:spcAft>
          <a:spcPts val="42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00400" indent="-256032" algn="l" defTabSz="1280160" rtl="0" eaLnBrk="1" latinLnBrk="0" hangingPunct="1">
        <a:spcBef>
          <a:spcPct val="20000"/>
        </a:spcBef>
        <a:spcAft>
          <a:spcPts val="42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22853" indent="-256032" algn="l" defTabSz="1280160" rtl="0" eaLnBrk="1" latinLnBrk="0" hangingPunct="1">
        <a:spcBef>
          <a:spcPct val="20000"/>
        </a:spcBef>
        <a:spcAft>
          <a:spcPts val="42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3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6184" y="2582759"/>
            <a:ext cx="10985296" cy="2457877"/>
          </a:xfrm>
        </p:spPr>
        <p:txBody>
          <a:bodyPr>
            <a:normAutofit fontScale="90000"/>
          </a:bodyPr>
          <a:lstStyle/>
          <a:p>
            <a:pPr marL="256032" indent="0" algn="ctr">
              <a:buNone/>
            </a:pPr>
            <a:r>
              <a:rPr lang="pl-PL" b="1" dirty="0" smtClean="0"/>
              <a:t>ZAPRASZAMY NA</a:t>
            </a:r>
            <a:br>
              <a:rPr lang="pl-PL" b="1" dirty="0" smtClean="0"/>
            </a:br>
            <a:r>
              <a:rPr lang="pl-PL" b="1" dirty="0" smtClean="0"/>
              <a:t> GMINNY PRZEGLĄD TWÓRCZOŚCI UCZNIOWSKIEJ</a:t>
            </a:r>
            <a:endParaRPr lang="pl-P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68" y="7094220"/>
            <a:ext cx="4547235" cy="114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03" y="672606"/>
            <a:ext cx="2468005" cy="251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21" y="672608"/>
            <a:ext cx="2617153" cy="211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D SHEERAN PERFECT (instrumental)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2774" y="8473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cut/>
      </p:transition>
    </mc:Choice>
    <mc:Fallback xmlns="">
      <p:transition spd="slow" advClick="0" advTm="1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" y="1"/>
            <a:ext cx="1278865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fad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52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8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wipe/>
      </p:transition>
    </mc:Choice>
    <mc:Fallback xmlns="">
      <p:transition spd="slow" advClick="0"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8446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" y="0"/>
            <a:ext cx="1274249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fad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" y="0"/>
            <a:ext cx="1278794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9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fad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0202" y="1401516"/>
            <a:ext cx="9601199" cy="679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86036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randomBar dir="vert"/>
      </p:transition>
    </mc:Choice>
    <mc:Fallback xmlns="">
      <p:transition spd="slow" advClick="0" advTm="11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0381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36" y="0"/>
            <a:ext cx="12837635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cut/>
      </p:transition>
    </mc:Choice>
    <mc:Fallback xmlns="">
      <p:transition spd="slow" advClick="0" advTm="1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432248" y="1488232"/>
            <a:ext cx="1008112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800" b="1" dirty="0"/>
              <a:t>LAUREACI</a:t>
            </a:r>
          </a:p>
          <a:p>
            <a:pPr algn="ctr"/>
            <a:r>
              <a:rPr lang="pl-PL" sz="12800" b="1" dirty="0" smtClean="0"/>
              <a:t>W KATEGORII</a:t>
            </a:r>
            <a:endParaRPr lang="pl-PL" sz="12800" b="1" dirty="0"/>
          </a:p>
          <a:p>
            <a:pPr algn="ctr"/>
            <a:r>
              <a:rPr lang="pl-PL" sz="13400" b="1" dirty="0"/>
              <a:t>KLAS </a:t>
            </a:r>
            <a:r>
              <a:rPr lang="pl-PL" sz="13400" b="1" dirty="0" smtClean="0"/>
              <a:t>V-VI</a:t>
            </a:r>
            <a:endParaRPr lang="pl-PL" sz="13400" b="1" dirty="0"/>
          </a:p>
        </p:txBody>
      </p:sp>
    </p:spTree>
    <p:extLst>
      <p:ext uri="{BB962C8B-B14F-4D97-AF65-F5344CB8AC3E}">
        <p14:creationId xmlns:p14="http://schemas.microsoft.com/office/powerpoint/2010/main" val="27512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9" y="0"/>
            <a:ext cx="12855798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fad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D SHEERAN PERFECT (instrumental)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  <p:pic>
        <p:nvPicPr>
          <p:cNvPr id="4" name="ED SHEERAN PERFECT (instrumental)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7761" y="4495800"/>
            <a:ext cx="609600" cy="609600"/>
          </a:xfrm>
          <a:prstGeom prst="rect">
            <a:avLst/>
          </a:prstGeom>
        </p:spPr>
      </p:pic>
      <p:pic>
        <p:nvPicPr>
          <p:cNvPr id="3" name="ED SHEERAN PERFECT (instrumental)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4"/>
            <a:ext cx="12825122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pull/>
      </p:transition>
    </mc:Choice>
    <mc:Fallback xmlns="">
      <p:transition spd="slow" advClick="0" advTm="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48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1" y="0"/>
            <a:ext cx="12820381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" y="0"/>
            <a:ext cx="12786304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5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cut/>
      </p:transition>
    </mc:Choice>
    <mc:Fallback xmlns="">
      <p:transition spd="slow" advClick="0"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599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8" y="1"/>
            <a:ext cx="12813248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cover/>
      </p:transition>
    </mc:Choice>
    <mc:Fallback xmlns="">
      <p:transition spd="slow" advClick="0" advTm="9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31668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fad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0199" y="1413506"/>
            <a:ext cx="9601204" cy="67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cut/>
      </p:transition>
    </mc:Choice>
    <mc:Fallback xmlns="">
      <p:transition spd="slow" advClick="0" advTm="9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8" y="0"/>
            <a:ext cx="12813135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58399" y="1272208"/>
            <a:ext cx="10181931" cy="613090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pl-PL" sz="12800" b="1" dirty="0" smtClean="0"/>
              <a:t>LAUREACI</a:t>
            </a:r>
          </a:p>
          <a:p>
            <a:pPr algn="ctr"/>
            <a:r>
              <a:rPr lang="pl-PL" sz="12800" b="1" dirty="0" smtClean="0"/>
              <a:t>W KATEGORII</a:t>
            </a:r>
            <a:endParaRPr lang="pl-PL" sz="12800" b="1" dirty="0"/>
          </a:p>
          <a:p>
            <a:pPr algn="ctr"/>
            <a:r>
              <a:rPr lang="pl-PL" sz="13400" b="1" dirty="0" smtClean="0"/>
              <a:t>KLAS VII-VIII</a:t>
            </a:r>
            <a:endParaRPr lang="pl-PL" sz="13400" b="1" dirty="0"/>
          </a:p>
        </p:txBody>
      </p:sp>
    </p:spTree>
    <p:extLst>
      <p:ext uri="{BB962C8B-B14F-4D97-AF65-F5344CB8AC3E}">
        <p14:creationId xmlns:p14="http://schemas.microsoft.com/office/powerpoint/2010/main" val="24506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wipe/>
      </p:transition>
    </mc:Choice>
    <mc:Fallback xmlns="">
      <p:transition spd="slow" advClick="0" advTm="1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815015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fad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2977" y="794093"/>
            <a:ext cx="9592444" cy="80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" y="0"/>
            <a:ext cx="1277422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randomBar dir="vert"/>
      </p:transition>
    </mc:Choice>
    <mc:Fallback xmlns="">
      <p:transition spd="slow" advClick="0" advTm="9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35" y="0"/>
            <a:ext cx="12837635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wipe/>
      </p:transition>
    </mc:Choice>
    <mc:Fallback xmlns="">
      <p:transition spd="slow" advClick="0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cut/>
      </p:transition>
    </mc:Choice>
    <mc:Fallback xmlns="">
      <p:transition spd="slow" advClick="0" advTm="9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01" y="0"/>
            <a:ext cx="6547086" cy="960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fad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9693" y="1397505"/>
            <a:ext cx="9601202" cy="680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randomBar dir="vert"/>
      </p:transition>
    </mc:Choice>
    <mc:Fallback xmlns="">
      <p:transition spd="slow" advClick="0" advTm="9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67" y="0"/>
            <a:ext cx="7068663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4" y="-23936"/>
            <a:ext cx="12710245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60658"/>
      </p:ext>
    </p:extLst>
  </p:cSld>
  <p:clrMapOvr>
    <a:masterClrMapping/>
  </p:clrMapOvr>
  <p:transition spd="slow" advClick="0" advTm="9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25536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2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9" y="0"/>
            <a:ext cx="12818639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41566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90" y="0"/>
            <a:ext cx="6737419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91537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7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803182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81598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31668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5943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34" y="0"/>
            <a:ext cx="12906067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8306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81174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54610" y="3072408"/>
            <a:ext cx="9505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i="1" dirty="0" smtClean="0"/>
              <a:t>GRATULUJEMY FINALISTOM !!!</a:t>
            </a:r>
            <a:endParaRPr lang="pl-PL" sz="8000" b="1" i="1" dirty="0"/>
          </a:p>
        </p:txBody>
      </p:sp>
    </p:spTree>
    <p:extLst>
      <p:ext uri="{BB962C8B-B14F-4D97-AF65-F5344CB8AC3E}">
        <p14:creationId xmlns:p14="http://schemas.microsoft.com/office/powerpoint/2010/main" val="3940227370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815015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cut/>
      </p:transition>
    </mc:Choice>
    <mc:Fallback xmlns="">
      <p:transition spd="slow" advClick="0" advTm="1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D SHEERAN PERFECT (instrumental)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120" y="8761040"/>
            <a:ext cx="609600" cy="609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823269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randomBar dir="vert"/>
      </p:transition>
    </mc:Choice>
    <mc:Fallback xmlns="">
      <p:transition spd="slow" advClick="0" advTm="11000">
        <p:randomBar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16828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fad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38" y="0"/>
            <a:ext cx="12826068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5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wipe/>
      </p:transition>
    </mc:Choice>
    <mc:Fallback xmlns="">
      <p:transition spd="slow" advClick="0" advTm="1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4" y="1"/>
            <a:ext cx="12836473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000">
        <p:split orient="vert"/>
      </p:transition>
    </mc:Choice>
    <mc:Fallback xmlns="">
      <p:transition spd="slow" advClick="0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305</TotalTime>
  <Words>15</Words>
  <Application>Microsoft Office PowerPoint</Application>
  <PresentationFormat>Papier A3 (297x420 mm)</PresentationFormat>
  <Paragraphs>8</Paragraphs>
  <Slides>47</Slides>
  <Notes>0</Notes>
  <HiddenSlides>0</HiddenSlides>
  <MMClips>5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0" baseType="lpstr">
      <vt:lpstr>Georgia</vt:lpstr>
      <vt:lpstr>Trebuchet MS</vt:lpstr>
      <vt:lpstr>Aerodynamiczny</vt:lpstr>
      <vt:lpstr>ZAPRASZAMY NA  GMINNY PRZEGLĄD TWÓRCZOŚCI UCZNIOWSKIEJ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ZAPRASZAMY GMINNY PRZEGLĄD TWÓRCZOŚCI UCZNIOWSKIEJ</dc:title>
  <dc:creator>admin</dc:creator>
  <cp:lastModifiedBy>Ewa Chróst</cp:lastModifiedBy>
  <cp:revision>45</cp:revision>
  <dcterms:created xsi:type="dcterms:W3CDTF">2019-11-07T08:38:58Z</dcterms:created>
  <dcterms:modified xsi:type="dcterms:W3CDTF">2019-12-29T17:41:16Z</dcterms:modified>
</cp:coreProperties>
</file>